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8" r:id="rId13"/>
    <p:sldId id="261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8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E05EE-CBC4-1B4E-8C48-769F18669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57265D-F2CD-3D45-BE84-440BB1E63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04EFBE-8CAB-014F-87DB-9773C153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2BACAA-B822-3147-B84C-0CD45BB5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DDEEF8-B707-8E4A-8510-CA3C2E4C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15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478B7-B3B1-4E4D-88FA-25A65169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A64C82-DF60-9448-A53C-310CD5E9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0493CD-D712-7F43-A892-002EA471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B35DAA-2507-EA49-9A80-4E6CD7B7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04048-1493-6147-823D-D96F6FD4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11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292B3E9-589A-D94A-B2D4-5B6513DB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A79C87-309E-AC47-B61F-9AC39DDD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1A734D-6E5B-0348-9C04-3B99324C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D5D43C-A1FF-D648-A136-8F6F08C8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B3B862-4759-9C45-8C23-90EE434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41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ADBA4-6DEF-534C-89CA-4DE8D020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9C0F96-50BE-FC49-9DA0-D1CB7038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03DD54-8A54-374C-9095-6DA8F1EB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F22CDA-48CC-CE40-930C-DB24946F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B49059-6197-2140-96C8-A83C8E82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25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A06C5-8946-E241-9416-FD54CBB1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DAE8CA-B91B-8C40-A33E-FC18DCD2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8DC57D-F993-2E47-A49B-70A935B9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96D951-9951-EF4C-BD05-6D2B8A95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5B8D3F-0826-CD46-89BF-4A7FA906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63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61E99-391D-B94B-B2A2-74A1A1FD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37E41-97E0-E141-B613-213A946E4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ACCF31-F2EA-C54D-AD1B-79A338C71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CA4F6F-2591-334C-BE25-EF26C6B6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20F32D-3727-4141-90D2-E4C37AB6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F06B10-9B19-9046-B888-345992E1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98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A2026-A87B-A845-A260-869A648F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C9E0E6-145D-114D-AD9E-D20D1DDEC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56E3CE-69F4-5B40-A392-3F15A722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04B8A0-47FF-6347-BC07-C9A02730B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0AAB9D-CC05-DB4F-A3CA-3FB83AEF5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172992-B8A2-5F46-983C-AC1B6832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651B68-8BA6-BA43-BC6C-85D7E603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9DD238-CD1B-6744-B46D-42576D05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04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8FF51-1AB0-6C43-A261-A490367E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68B908-91D1-E94E-AF43-66723400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FFA1E6-A2EB-E74E-861A-CEE64510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8FDF00-6435-764D-AEA2-ACB0985A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54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45DD70-37CB-A648-AAAC-B21755E0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2F5169-79E0-7149-A75A-CCBA161B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A2AABE-CE45-1146-B6C9-A34E93D0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6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7C53C-3610-9D48-8FB0-89EE94E0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0C63C-02C3-9644-B07E-479F54B3D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E2D1BE-439F-0548-BC27-D83581349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3CFA60-EE4A-B54B-A084-66FA5657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D0EBFB-2951-E849-8E6C-C9C2BF6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C74673-CAE5-9245-9FB6-8EC93406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0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9C54C-36D1-EC4B-9024-CB57FC10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DA7624-863F-5A48-9248-87685A8FF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E8E9F8-E3C8-7B4B-91D9-683B33C52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1EB91F-4142-1D47-AA28-674F5A29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1A92F8-3A98-C249-B522-81A4FF3D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6155E5-C640-9F4D-9F73-87DF8F17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9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561FF0-678E-C64B-9AE7-4AC90AB0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8735D0-23E1-F244-B59E-920558CFF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DB6FE-6C3B-D24F-B107-4F8FB2E79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BDC86-64F9-FB49-A86E-555422DED115}" type="datetimeFigureOut">
              <a:rPr lang="it-IT" smtClean="0"/>
              <a:t>09/10/21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50A10D-25F9-E14E-92FD-B28985277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7FFBF9-E8C2-354E-A2C2-779831BF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56BD0-53D7-3947-9C77-DB833185DE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5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8E792-A54E-C545-BBAB-F7D504B78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749" y="214010"/>
            <a:ext cx="10700425" cy="3706238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I MICENEI</a:t>
            </a:r>
            <a:b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ERANO UN POPOLO NOMADE </a:t>
            </a:r>
            <a:b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PROVENIENTE DELL’EUROPA CENTRO-ORIENTALE.</a:t>
            </a:r>
            <a:b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dirty="0"/>
            </a:b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06FA6FF-2CE0-FC42-B40F-781D022F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54" y="2548301"/>
            <a:ext cx="5116748" cy="39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5497C55-6B9B-6A43-8959-2A3FD1F5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7" y="365125"/>
            <a:ext cx="11517549" cy="219324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DAL MITO…</a:t>
            </a:r>
            <a:br>
              <a:rPr lang="it-IT" b="1" dirty="0"/>
            </a:br>
            <a:r>
              <a:rPr lang="it-IT" dirty="0"/>
              <a:t>LE VICENDE DELLA GUERRA DI TROIA SONO STATE NARRATE DA OMERO, UN ANTICO POETA GRECO, IN UN OPERA INTITOLATA ILIADE.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24D53C-EEF9-3744-8748-5DE187BBD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2"/>
          <a:stretch/>
        </p:blipFill>
        <p:spPr>
          <a:xfrm>
            <a:off x="4505574" y="2808651"/>
            <a:ext cx="3180852" cy="316902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FC70537-F088-3844-864F-AA4EA3CD3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56" y="5977675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37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DEA06D5-CC16-074C-8CF2-4877B0EC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5" y="398834"/>
            <a:ext cx="11614825" cy="244164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OMERO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, PER SCONFIGGERE I NEMICI I MICENEI USARONO L’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ASTUZIA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: NASCOSERO DEI SOLDATI ALL’INTERNO DI UN ENORME CAVALLO DI LEGNO LASCIATO DI NOTTE FUORI DALLE MURA DELLA CITTÀ DI TROIA.</a:t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dirty="0"/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9F6F6E-1E2C-C64E-B9A8-B47D92AAC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62" y="2954073"/>
            <a:ext cx="4005743" cy="29859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1E7A88-6EF4-4340-927C-46B72AA6F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71" y="6053577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65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E8749-5ABD-BD4A-A9F3-6A9BAD93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3" y="145915"/>
            <a:ext cx="11575914" cy="4854102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 TROIANI PENSARONO CHE IL CAVALLO FOSSE UN DONO DEGLI DEI E LO PORTARONO DENTRO. DURANTE LA NOTTE ULISSE E GLI ALTRI SOLDATI USCIRONO DAL CAVALLO, APRIRONO LE PORTE DELLA CITTÀ, FECERO ENTRARE L’ESERCITO CHE, ALLA FINE, INCENDIÒ TUTTA LA CITTÀ E VINSE LA GUERRA.</a:t>
            </a:r>
            <a:br>
              <a:rPr lang="it-IT" dirty="0">
                <a:latin typeface="Bookman Old Style" pitchFamily="18" charset="0"/>
              </a:rPr>
            </a:b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F21AA0-E0F9-884D-BFD5-104433F5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65" y="3820885"/>
            <a:ext cx="4582909" cy="25778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6A5A114-F7F3-564C-9654-9EFEAF53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71" y="6318384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91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1752E-3B07-A944-A26F-16D32B87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365126"/>
            <a:ext cx="11076214" cy="2998560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…ALLA STORIA</a:t>
            </a:r>
            <a:br>
              <a:rPr lang="it-IT" dirty="0"/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PER TANTO TEMPO SI È PENSATO CHE LA GUERRA DI TROIA E LA STESSA CITTÀ NON FOSSERO REALMENTE ESISTITE, MA FOSSERO FRUTTO DELLA FANTASIA DI OMERO.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FDD460-FFE5-9E44-9CC0-399140C3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273" y="2902159"/>
            <a:ext cx="2266519" cy="32901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280707-DB5F-D548-89D8-EC36AD68F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21" y="6099174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21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2FBE17-FC0A-8747-BEB7-8F4166D1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365126"/>
            <a:ext cx="11108871" cy="3668032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MA NEL 1871, UN RICCO COMMERCIANTE TEDESCO,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HEINRICH SCHLIEMANN,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ORGANIZZÒ UNA SPEDIZIONE ARCHEOLOGICA NEI LUOGHI DESCRITTI DA OMERO NELL’ILIADE E SI SCOPRIRONO RESTI DELLA CITTÀ DI TROIA.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4FE383-1A04-E448-8521-52453C9C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637" y="3045767"/>
            <a:ext cx="4726743" cy="31741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2D5DB0-1F63-BB42-9987-58DF0856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35" y="6099174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00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91CD1-CB90-C94B-9048-EBAD38DB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06" y="365126"/>
            <a:ext cx="10349593" cy="3145518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RECENTEMENTE, UN ARCHEOLOGO NAVALE ITALIANO È GIUNTO ALLA CONCLUSIONE CHE FORSE IL CAVALLO DI TROIA NON ERA UN CAVALLO MA UNA NAVE.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AEFC70-7A3C-9441-8657-4C7DFD72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24" y="3216750"/>
            <a:ext cx="6330853" cy="31455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6B10C1-08F1-F542-9B8A-FF6DA5A38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06" y="6099174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36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3034569-0FC0-874B-8E31-01EBA7D3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9" y="350196"/>
            <a:ext cx="10935511" cy="2976664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INTORNO AL 2000°.C. INVASERO LA PENISOLA GRECA E SI STABILIRONO NELLA REGIONE DEL PELOPONNESO</a:t>
            </a:r>
            <a:r>
              <a:rPr lang="it-IT" dirty="0"/>
              <a:t>.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DBA02E0-D3C1-A84B-96A9-B7B09E99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97" y="2604946"/>
            <a:ext cx="4500593" cy="39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747EF64-4E06-1041-9782-9C6D2868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365125"/>
            <a:ext cx="11313268" cy="2446169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AVEVA UN TERRITORIO PREVALENTEMENTE MONTUOSO E PERCIO’ POCO ADATTO ALL’AGRICOLTURA.</a:t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FDED5B-8C6D-D74D-A24E-087EE4AD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59" y="2422187"/>
            <a:ext cx="6375712" cy="35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3230F-7FFD-A14E-BE96-38BE2DF2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3" y="365125"/>
            <a:ext cx="11361906" cy="2239282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LE COSTE ERANO FRASTAGLIATE, CON PROMONTORI E PORTI NATURALI</a:t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GRAZIE AI CONTATTI CON I CRETESI,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234E89-B5FF-2E4F-8666-759637E7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71" y="2521220"/>
            <a:ext cx="5281893" cy="39716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4F56DA-A26B-7046-8FE7-06BF8F5F9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49" y="6074682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4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02BA3FA-8AF4-AB47-A380-AE3FFF27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365126"/>
            <a:ext cx="10716986" cy="1784688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GRAZIE AI CONTATTI CON I CRETESI,</a:t>
            </a:r>
            <a:b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DIVENNERO BRAVI NAVIGATORI E COMMERCIANTI.</a:t>
            </a:r>
            <a:endParaRPr lang="it-IT" sz="3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1D4777-8916-CE42-AA1B-2267D981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7" y="2391718"/>
            <a:ext cx="3980002" cy="38552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E81729-7232-0C41-AEEF-275FCC025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35" y="5853274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88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A7B0E26-03B8-6748-8B88-80C53A58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32" y="-14592"/>
            <a:ext cx="11023060" cy="3127443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FONDARONO MOLTE COLONIE (CITTA’ FONDATA IN UN TERRITORIO LONTANO, PER SFRUTTARNE LE RICCHEZZE). LA CITTA’ PIU’ IMPORTANE FU </a:t>
            </a: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MICENE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, MA FONDARONO ANCHE </a:t>
            </a: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TIRINTO, ARGO E PILO. 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TUTTE INDIPENDENTI ( AVEVANO PROPRIE LEGGI, UN PROPRIO RE SCELTO DAI NOBILI).</a:t>
            </a:r>
            <a:b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SPESSO ERANO IN LOTTA TRA LORO.</a:t>
            </a:r>
            <a:b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462A7CD-8303-9144-8630-985B8286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19" y="3110192"/>
            <a:ext cx="3360805" cy="32557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A8D7B9-5614-B94F-8F44-40E979FD4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28" y="6101672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90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88FDD-C1E7-FB49-98F1-A80E766F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9096"/>
          </a:xfrm>
        </p:spPr>
        <p:txBody>
          <a:bodyPr>
            <a:normAutofit/>
          </a:bodyPr>
          <a:lstStyle/>
          <a:p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083BB7-1065-D44A-88BC-FBE506FF28CB}"/>
              </a:ext>
            </a:extLst>
          </p:cNvPr>
          <p:cNvSpPr txBox="1"/>
          <p:nvPr/>
        </p:nvSpPr>
        <p:spPr>
          <a:xfrm>
            <a:off x="642026" y="700391"/>
            <a:ext cx="1122571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PER DIFENDERSI MEGLIO DAGLI ATTACCHI ERANO COSTRUITE SU UN’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ALTURA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DA CUI SI VEDEVA IL MARE, MA DAL MARE LA CITTÀ ERA INVISIBILE, ED ERANO PROTETTE DA SPESSE MURA IN PIETRA. A PARTIRE DAL 1100°.C. I DORI SCONFISSERO I MICENEI</a:t>
            </a:r>
            <a:br>
              <a:rPr lang="it-IT" dirty="0"/>
            </a:b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2AC036-E96D-DD4F-BC77-2EB141360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62" y="2911119"/>
            <a:ext cx="6527224" cy="2988368"/>
          </a:xfrm>
          <a:prstGeom prst="rect">
            <a:avLst/>
          </a:prstGeom>
        </p:spPr>
      </p:pic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4A110B26-4CA6-4F4A-80BF-EBC858AEC493}"/>
              </a:ext>
            </a:extLst>
          </p:cNvPr>
          <p:cNvSpPr/>
          <p:nvPr/>
        </p:nvSpPr>
        <p:spPr>
          <a:xfrm>
            <a:off x="785080" y="3559424"/>
            <a:ext cx="2611263" cy="1562833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030A0"/>
              </a:solidFill>
            </a:endParaRPr>
          </a:p>
          <a:p>
            <a:pPr algn="ctr"/>
            <a:r>
              <a:rPr lang="it-IT" b="1" dirty="0">
                <a:solidFill>
                  <a:srgbClr val="7030A0"/>
                </a:solidFill>
              </a:rPr>
              <a:t>RESTI DELLA CITTÀ ANTICA</a:t>
            </a:r>
          </a:p>
          <a:p>
            <a:pPr algn="ctr"/>
            <a:endParaRPr lang="it-IT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455808B-C6DF-3D48-955A-CF9BA926E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05" y="5505787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72858-6843-4247-AD75-3BFCC6ED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" y="116732"/>
            <a:ext cx="11246796" cy="401752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 GUERRA DI TROIA</a:t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GUERRA DI TROIA È STATO IL CONFLITTO PIÙ IMPORTANTE CHE HA COINVOLTO I MICENEI.</a:t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LE NAVI MICENEE CHE COMMERCIAVANO CON L’ORIENTE DOVEVANO ATTRAVERSARE LO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STRETTO DEI DARDANELLI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, QUESTO PERÒ ERA DOMINATO DALLA CITTÀ DI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TROIA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, CHE SORGEVA IN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ASIA MINORE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C2D386-49BF-744B-9276-64CD5956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957" y="3768131"/>
            <a:ext cx="3420600" cy="24684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9DEA39-5392-F846-BB3C-3872958BE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71" y="6236607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43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0C13D-1BD7-A841-B29E-305127B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365125"/>
            <a:ext cx="11120336" cy="2932552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PER LIBERARSI DAL CONTROLLO ESERCITATO DAI TROIANI SULLE NAVI DI PASSAGGIO, I MICENEI ATTACCARONO LA CITTÀ E LA CONQUISTARONO DOPO UN SANGUINOSO ASSEDIO DURATO DIECI ANNI.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372BE8-CF87-2245-B581-A530557D9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78" y="5869215"/>
            <a:ext cx="1275715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649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483</Words>
  <Application>Microsoft Macintosh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Tema di Office</vt:lpstr>
      <vt:lpstr>  I MICENEI ERANO UN POPOLO NOMADE  PROVENIENTE DELL’EUROPA CENTRO-ORIENTALE.  </vt:lpstr>
      <vt:lpstr>INTORNO AL 2000°.C. INVASERO LA PENISOLA GRECA E SI STABILIRONO NELLA REGIONE DEL PELOPONNESO.  </vt:lpstr>
      <vt:lpstr>AVEVA UN TERRITORIO PREVALENTEMENTE MONTUOSO E PERCIO’ POCO ADATTO ALL’AGRICOLTURA. </vt:lpstr>
      <vt:lpstr>LE COSTE ERANO FRASTAGLIATE, CON PROMONTORI E PORTI NATURALI GRAZIE AI CONTATTI CON I CRETESI, </vt:lpstr>
      <vt:lpstr>GRAZIE AI CONTATTI CON I CRETESI, DIVENNERO BRAVI NAVIGATORI E COMMERCIANTI.</vt:lpstr>
      <vt:lpstr> FONDARONO MOLTE COLONIE (CITTA’ FONDATA IN UN TERRITORIO LONTANO, PER SFRUTTARNE LE RICCHEZZE). LA CITTA’ PIU’ IMPORTANE FU MICENE, MA FONDARONO ANCHE TIRINTO, ARGO E PILO. TUTTE INDIPENDENTI ( AVEVANO PROPRIE LEGGI, UN PROPRIO RE SCELTO DAI NOBILI). SPESSO ERANO IN LOTTA TRA LORO.  </vt:lpstr>
      <vt:lpstr>  </vt:lpstr>
      <vt:lpstr>LA GUERRA DI TROIA LA GUERRA DI TROIA È STATO IL CONFLITTO PIÙ IMPORTANTE CHE HA COINVOLTO I MICENEI. LE NAVI MICENEE CHE COMMERCIAVANO CON L’ORIENTE DOVEVANO ATTRAVERSARE LO STRETTO DEI DARDANELLI, QUESTO PERÒ ERA DOMINATO DALLA CITTÀ DI TROIA, CHE SORGEVA IN ASIA MINORE.  </vt:lpstr>
      <vt:lpstr>PER LIBERARSI DAL CONTROLLO ESERCITATO DAI TROIANI SULLE NAVI DI PASSAGGIO, I MICENEI ATTACCARONO LA CITTÀ E LA CONQUISTARONO DOPO UN SANGUINOSO ASSEDIO DURATO DIECI ANNI. </vt:lpstr>
      <vt:lpstr>DAL MITO… LE VICENDE DELLA GUERRA DI TROIA SONO STATE NARRATE DA OMERO, UN ANTICO POETA GRECO, IN UN OPERA INTITOLATA ILIADE. </vt:lpstr>
      <vt:lpstr> SECONDO OMERO, PER SCONFIGGERE I NEMICI I MICENEI USARONO L’ASTUZIA: NASCOSERO DEI SOLDATI ALL’INTERNO DI UN ENORME CAVALLO DI LEGNO LASCIATO DI NOTTE FUORI DALLE MURA DELLA CITTÀ DI TROIA.  </vt:lpstr>
      <vt:lpstr>I TROIANI PENSARONO CHE IL CAVALLO FOSSE UN DONO DEGLI DEI E LO PORTARONO DENTRO. DURANTE LA NOTTE ULISSE E GLI ALTRI SOLDATI USCIRONO DAL CAVALLO, APRIRONO LE PORTE DELLA CITTÀ, FECERO ENTRARE L’ESERCITO CHE, ALLA FINE, INCENDIÒ TUTTA LA CITTÀ E VINSE LA GUERRA.  </vt:lpstr>
      <vt:lpstr>…ALLA STORIA PER TANTO TEMPO SI È PENSATO CHE LA GUERRA DI TROIA E LA STESSA CITTÀ NON FOSSERO REALMENTE ESISTITE, MA FOSSERO FRUTTO DELLA FANTASIA DI OMERO. </vt:lpstr>
      <vt:lpstr>MA NEL 1871, UN RICCO COMMERCIANTE TEDESCO, HEINRICH SCHLIEMANN, ORGANIZZÒ UNA SPEDIZIONE ARCHEOLOGICA NEI LUOGHI DESCRITTI DA OMERO NELL’ILIADE E SI SCOPRIRONO RESTI DELLA CITTÀ DI TROIA.  </vt:lpstr>
      <vt:lpstr>RECENTEMENTE, UN ARCHEOLOGO NAVALE ITALIANO È GIUNTO ALLA CONCLUSIONE CHE FORSE IL CAVALLO DI TROIA NON ERA UN CAVALLO MA UNA NAVE.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I MICENEI ERANO UN POPOLO NOMADE  PROVENIENTE DELL’EUROPA CENTRO-ORIENTALE. </dc:title>
  <dc:creator>Microsoft Office User</dc:creator>
  <cp:lastModifiedBy>Microsoft Office User</cp:lastModifiedBy>
  <cp:revision>8</cp:revision>
  <dcterms:created xsi:type="dcterms:W3CDTF">2021-10-09T17:28:17Z</dcterms:created>
  <dcterms:modified xsi:type="dcterms:W3CDTF">2021-10-09T20:32:35Z</dcterms:modified>
</cp:coreProperties>
</file>